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20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F1DB-D0D7-154C-95FA-6022BC4758FE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C029-0646-5F4F-910E-1BE2AFCD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F1DB-D0D7-154C-95FA-6022BC4758FE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C029-0646-5F4F-910E-1BE2AFCD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0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F1DB-D0D7-154C-95FA-6022BC4758FE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C029-0646-5F4F-910E-1BE2AFCD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2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F1DB-D0D7-154C-95FA-6022BC4758FE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C029-0646-5F4F-910E-1BE2AFCD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0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F1DB-D0D7-154C-95FA-6022BC4758FE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C029-0646-5F4F-910E-1BE2AFCD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1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F1DB-D0D7-154C-95FA-6022BC4758FE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C029-0646-5F4F-910E-1BE2AFCD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F1DB-D0D7-154C-95FA-6022BC4758FE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C029-0646-5F4F-910E-1BE2AFCD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6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F1DB-D0D7-154C-95FA-6022BC4758FE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C029-0646-5F4F-910E-1BE2AFCD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1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F1DB-D0D7-154C-95FA-6022BC4758FE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C029-0646-5F4F-910E-1BE2AFCD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5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F1DB-D0D7-154C-95FA-6022BC4758FE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C029-0646-5F4F-910E-1BE2AFCD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6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F1DB-D0D7-154C-95FA-6022BC4758FE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C029-0646-5F4F-910E-1BE2AFCD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2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9F1DB-D0D7-154C-95FA-6022BC4758FE}" type="datetimeFigureOut">
              <a:rPr lang="en-US" smtClean="0"/>
              <a:t>28/09/20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FC029-0646-5F4F-910E-1BE2AFCD7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6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70603_211834280_iOS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50" y="367542"/>
            <a:ext cx="8081748" cy="538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10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tuckerdickson</dc:creator>
  <cp:lastModifiedBy>helen tuckerdickson</cp:lastModifiedBy>
  <cp:revision>1</cp:revision>
  <dcterms:created xsi:type="dcterms:W3CDTF">2020-09-28T22:50:34Z</dcterms:created>
  <dcterms:modified xsi:type="dcterms:W3CDTF">2020-09-28T22:51:18Z</dcterms:modified>
</cp:coreProperties>
</file>